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D22C19-4CCA-86FE-4B38-B9B666A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E0B81B-D8FE-8172-E232-6A01F8876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005304-F8BF-DB09-3EF9-D2E1B216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8BB38C-4F81-6A71-2330-3FB916B5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CD813C7-E93F-2574-A3ED-08084D30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7EE60-2A0C-77ED-CB60-09D845C5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5BF021A-6579-87A3-FC66-FC665E9D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8405AA-5186-6754-5C66-24410BC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D8454C-FC2B-1745-0D53-E090B4CA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14A142-EE20-8515-D168-E5064A9A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24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85854C-720F-6465-F962-7545C1AA8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21058A-83C4-C5AE-3257-DD8CB79F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509A9E-71E5-8043-7C3A-F17FE3BF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B1C3093-EADA-F10A-7A9B-BFE65924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2874E29-DD86-6E00-4E19-4772222D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D22C19-4CCA-86FE-4B38-B9B666A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E0B81B-D8FE-8172-E232-6A01F8876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005304-F8BF-DB09-3EF9-D2E1B216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8BB38C-4F81-6A71-2330-3FB916B5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CD813C7-E93F-2574-A3ED-08084D30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5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B4EB16-39E0-012F-69FC-B0CD1CCD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7E5279-976B-5616-3524-EC2EDAE7E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025D219-2436-B510-516E-7D1BE98D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9450BA-A61A-4236-A33F-18AA5ED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AD3EAF-26C6-B86D-1579-B6056FC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933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22E9D2-E5C0-A0ED-9DCC-2D77A88B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22C32DB-380A-8978-3B01-24DA98448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D87746-FB88-FDDA-1D36-20E2306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F554C4-9F9D-C92C-4E57-B263507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B91FF0-5099-7895-F948-33B3A42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535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FF2CE-89AB-ED50-A5B6-499D4CE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5AB944-D55B-F780-C0A7-A003C2AE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F82DB53-67BE-2EE5-4B8D-6DD635734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23A5382-8EB3-E8A1-B09B-9FA3E6EC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7FB3A3-E77A-916E-D804-DA490436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17984F-7472-BD02-92B9-3E8A414A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957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700B4C-80F1-44B9-B1F9-DDFFBBAD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B31F640-DB1B-A2CD-2DA1-06ED40DE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CFFF1D4-E3FB-3D5F-415D-8A8F88C49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C5D2A-FC4F-0AFC-EB2B-65428E26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9482671-136C-240C-DEAB-BCD374C2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18BFCBB-868A-76F7-0740-02BD8EC4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8ABDF20-E7C3-837F-716F-151D3DDD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A701084-4E65-9D31-84ED-E3B46A51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558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27B21-70B3-E877-F429-D3A60BE7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49824F-C0A1-111B-3A8B-97C15001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B326E0-0354-355A-7096-C8A82EFE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660857D-F452-FE32-1463-B8D9C30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56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9B4452-1857-9306-A7AE-C37ABA27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92426A4-1B59-0F51-AEAF-3C70BD13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949F3C7-00EE-6347-B925-03FC6BA0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174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824D9-CC44-DE76-2DAE-B34D27B8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37527B-F0D0-B8F0-7D29-1B6922700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34F7D51-0049-1593-11B9-AE6DAFC6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71D66-7E7A-4197-2B5D-B5017A90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C70BC54-FE8B-525E-3AB0-12A17575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16BF4E-E588-D4F6-EF54-06D52812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876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B4EB16-39E0-012F-69FC-B0CD1CCD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7E5279-976B-5616-3524-EC2EDAE7E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025D219-2436-B510-516E-7D1BE98D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9450BA-A61A-4236-A33F-18AA5ED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AD3EAF-26C6-B86D-1579-B6056FC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07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A6EB81-90BF-55EB-0662-293C633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353AFD9-337B-DCB5-D86D-485FA9F04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61039A1-37C1-1960-6DBB-60EB111ED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66EC76-C8FF-14C6-1BAE-F9D4B83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746A95-A826-FFCD-ECC9-1DBE71F9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4F360D-0C04-52FF-CAC8-4E4E622D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822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7EE60-2A0C-77ED-CB60-09D845C5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5BF021A-6579-87A3-FC66-FC665E9D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8405AA-5186-6754-5C66-24410BC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D8454C-FC2B-1745-0D53-E090B4CA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14A142-EE20-8515-D168-E5064A9A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78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85854C-720F-6465-F962-7545C1AA8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21058A-83C4-C5AE-3257-DD8CB79F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509A9E-71E5-8043-7C3A-F17FE3BF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B1C3093-EADA-F10A-7A9B-BFE65924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2874E29-DD86-6E00-4E19-4772222D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23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D22C19-4CCA-86FE-4B38-B9B666A4B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4E0B81B-D8FE-8172-E232-6A01F8876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005304-F8BF-DB09-3EF9-D2E1B216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8BB38C-4F81-6A71-2330-3FB916B5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CD813C7-E93F-2574-A3ED-08084D30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25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B4EB16-39E0-012F-69FC-B0CD1CCD3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7E5279-976B-5616-3524-EC2EDAE7E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025D219-2436-B510-516E-7D1BE98D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39450BA-A61A-4236-A33F-18AA5EDC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AD3EAF-26C6-B86D-1579-B6056FC7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920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22E9D2-E5C0-A0ED-9DCC-2D77A88B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22C32DB-380A-8978-3B01-24DA98448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D87746-FB88-FDDA-1D36-20E2306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F554C4-9F9D-C92C-4E57-B263507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B91FF0-5099-7895-F948-33B3A42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749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FF2CE-89AB-ED50-A5B6-499D4CE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5AB944-D55B-F780-C0A7-A003C2AE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F82DB53-67BE-2EE5-4B8D-6DD635734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23A5382-8EB3-E8A1-B09B-9FA3E6EC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7FB3A3-E77A-916E-D804-DA490436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17984F-7472-BD02-92B9-3E8A414A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638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700B4C-80F1-44B9-B1F9-DDFFBBAD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B31F640-DB1B-A2CD-2DA1-06ED40DE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CFFF1D4-E3FB-3D5F-415D-8A8F88C49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C5D2A-FC4F-0AFC-EB2B-65428E26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9482671-136C-240C-DEAB-BCD374C2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18BFCBB-868A-76F7-0740-02BD8EC4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8ABDF20-E7C3-837F-716F-151D3DDD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A701084-4E65-9D31-84ED-E3B46A51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70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27B21-70B3-E877-F429-D3A60BE7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49824F-C0A1-111B-3A8B-97C15001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B326E0-0354-355A-7096-C8A82EFE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660857D-F452-FE32-1463-B8D9C30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13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9B4452-1857-9306-A7AE-C37ABA27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92426A4-1B59-0F51-AEAF-3C70BD13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949F3C7-00EE-6347-B925-03FC6BA0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74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22E9D2-E5C0-A0ED-9DCC-2D77A88B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22C32DB-380A-8978-3B01-24DA98448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D87746-FB88-FDDA-1D36-20E2306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F554C4-9F9D-C92C-4E57-B263507D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B91FF0-5099-7895-F948-33B3A42D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156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824D9-CC44-DE76-2DAE-B34D27B8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37527B-F0D0-B8F0-7D29-1B6922700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34F7D51-0049-1593-11B9-AE6DAFC6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71D66-7E7A-4197-2B5D-B5017A90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C70BC54-FE8B-525E-3AB0-12A17575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16BF4E-E588-D4F6-EF54-06D52812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1254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A6EB81-90BF-55EB-0662-293C633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353AFD9-337B-DCB5-D86D-485FA9F04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61039A1-37C1-1960-6DBB-60EB111ED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66EC76-C8FF-14C6-1BAE-F9D4B83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746A95-A826-FFCD-ECC9-1DBE71F9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4F360D-0C04-52FF-CAC8-4E4E622D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344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27EE60-2A0C-77ED-CB60-09D845C5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5BF021A-6579-87A3-FC66-FC665E9D0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8405AA-5186-6754-5C66-24410BCF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4D8454C-FC2B-1745-0D53-E090B4CA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814A142-EE20-8515-D168-E5064A9A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890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485854C-720F-6465-F962-7545C1AA8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21058A-83C4-C5AE-3257-DD8CB79F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F509A9E-71E5-8043-7C3A-F17FE3BF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B1C3093-EADA-F10A-7A9B-BFE65924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2874E29-DD86-6E00-4E19-4772222D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3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FF2CE-89AB-ED50-A5B6-499D4CE2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15AB944-D55B-F780-C0A7-A003C2AEF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F82DB53-67BE-2EE5-4B8D-6DD635734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23A5382-8EB3-E8A1-B09B-9FA3E6EC8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C7FB3A3-E77A-916E-D804-DA490436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417984F-7472-BD02-92B9-3E8A414A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828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700B4C-80F1-44B9-B1F9-DDFFBBAD5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B31F640-DB1B-A2CD-2DA1-06ED40DE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CFFF1D4-E3FB-3D5F-415D-8A8F88C49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1DC5D2A-FC4F-0AFC-EB2B-65428E2670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9482671-136C-240C-DEAB-BCD374C28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18BFCBB-868A-76F7-0740-02BD8EC46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8ABDF20-E7C3-837F-716F-151D3DDD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CA701084-4E65-9D31-84ED-E3B46A512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34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27B21-70B3-E877-F429-D3A60BE7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349824F-C0A1-111B-3A8B-97C15001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B326E0-0354-355A-7096-C8A82EFE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660857D-F452-FE32-1463-B8D9C30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6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9B4452-1857-9306-A7AE-C37ABA271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92426A4-1B59-0F51-AEAF-3C70BD13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949F3C7-00EE-6347-B925-03FC6BA0F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46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824D9-CC44-DE76-2DAE-B34D27B80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37527B-F0D0-B8F0-7D29-1B6922700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34F7D51-0049-1593-11B9-AE6DAFC6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5571D66-7E7A-4197-2B5D-B5017A90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C70BC54-FE8B-525E-3AB0-12A17575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16BF4E-E588-D4F6-EF54-06D52812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2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0A6EB81-90BF-55EB-0662-293C6335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353AFD9-337B-DCB5-D86D-485FA9F048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61039A1-37C1-1960-6DBB-60EB111ED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66EC76-C8FF-14C6-1BAE-F9D4B835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3746A95-A826-FFCD-ECC9-1DBE71F9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74F360D-0C04-52FF-CAC8-4E4E622D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92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6A69CF-ECB7-A09C-B67A-08EBF9C3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1502F0-A483-540B-E411-82AA2C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69E3B7-811F-81F2-0DA4-79F07C91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380406E-AFFA-419B-53FD-D9B5B82D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38EF8C-18EE-3614-3FB1-203FEC400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3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6A69CF-ECB7-A09C-B67A-08EBF9C3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1502F0-A483-540B-E411-82AA2C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69E3B7-811F-81F2-0DA4-79F07C91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380406E-AFFA-419B-53FD-D9B5B82D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38EF8C-18EE-3614-3FB1-203FEC400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2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6A69CF-ECB7-A09C-B67A-08EBF9C3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11502F0-A483-540B-E411-82AA2CEC8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969E3B7-811F-81F2-0DA4-79F07C91E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0E63A-F8B1-B14A-A409-503CA8D59B4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03/07/2025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380406E-AFFA-419B-53FD-D9B5B82D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38EF8C-18EE-3614-3FB1-203FEC400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4987-9151-CE4C-BA07-19A2F0A30E2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1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AE70C319-9ACE-6A39-D218-F7F1E25C9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26" y="5230947"/>
            <a:ext cx="1268875" cy="125195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38BD5354-2927-2697-FED5-27ECBE25C82E}"/>
              </a:ext>
            </a:extLst>
          </p:cNvPr>
          <p:cNvSpPr txBox="1"/>
          <p:nvPr/>
        </p:nvSpPr>
        <p:spPr>
          <a:xfrm>
            <a:off x="1835720" y="5233108"/>
            <a:ext cx="584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Title</a:t>
            </a:r>
            <a:r>
              <a:rPr lang="es-ES" sz="2800" b="1" dirty="0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of</a:t>
            </a:r>
            <a:r>
              <a:rPr lang="es-ES" sz="2400" b="1" dirty="0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your</a:t>
            </a:r>
            <a:r>
              <a:rPr lang="es-ES" sz="2400" b="1" dirty="0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4472C4">
                    <a:lumMod val="75000"/>
                  </a:srgbClr>
                </a:solidFill>
                <a:latin typeface="Montserrat" pitchFamily="2" charset="77"/>
              </a:rPr>
              <a:t>presentation</a:t>
            </a:r>
            <a:endParaRPr lang="es-ES" sz="2400" b="1" dirty="0">
              <a:solidFill>
                <a:srgbClr val="4472C4">
                  <a:lumMod val="75000"/>
                </a:srgbClr>
              </a:solidFill>
              <a:latin typeface="Montserrat" pitchFamily="2" charset="77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763BBE9-1E74-CB78-CD84-1FFD26553B68}"/>
              </a:ext>
            </a:extLst>
          </p:cNvPr>
          <p:cNvSpPr txBox="1"/>
          <p:nvPr/>
        </p:nvSpPr>
        <p:spPr>
          <a:xfrm>
            <a:off x="1835720" y="5756328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 err="1">
                <a:solidFill>
                  <a:prstClr val="black"/>
                </a:solidFill>
                <a:latin typeface="Montserrat" pitchFamily="2" charset="77"/>
              </a:rPr>
              <a:t>Name</a:t>
            </a:r>
            <a:r>
              <a:rPr lang="es-ES" dirty="0">
                <a:solidFill>
                  <a:prstClr val="black"/>
                </a:solidFill>
                <a:latin typeface="Montserrat" pitchFamily="2" charset="77"/>
              </a:rPr>
              <a:t>, </a:t>
            </a:r>
            <a:r>
              <a:rPr lang="es-ES" dirty="0" err="1">
                <a:solidFill>
                  <a:prstClr val="black"/>
                </a:solidFill>
                <a:latin typeface="Montserrat" pitchFamily="2" charset="77"/>
              </a:rPr>
              <a:t>job</a:t>
            </a:r>
            <a:r>
              <a:rPr lang="es-ES" dirty="0">
                <a:solidFill>
                  <a:prstClr val="black"/>
                </a:solidFill>
                <a:latin typeface="Montserrat" pitchFamily="2" charset="77"/>
              </a:rPr>
              <a:t> </a:t>
            </a:r>
            <a:r>
              <a:rPr lang="es-ES" dirty="0" err="1">
                <a:solidFill>
                  <a:prstClr val="black"/>
                </a:solidFill>
                <a:latin typeface="Montserrat" pitchFamily="2" charset="77"/>
              </a:rPr>
              <a:t>title</a:t>
            </a:r>
            <a:r>
              <a:rPr lang="es-ES" dirty="0">
                <a:solidFill>
                  <a:prstClr val="black"/>
                </a:solidFill>
                <a:latin typeface="Montserrat" pitchFamily="2" charset="77"/>
              </a:rPr>
              <a:t> and </a:t>
            </a:r>
            <a:r>
              <a:rPr lang="es-ES" dirty="0" err="1">
                <a:solidFill>
                  <a:prstClr val="black"/>
                </a:solidFill>
                <a:latin typeface="Montserrat" pitchFamily="2" charset="77"/>
              </a:rPr>
              <a:t>organisation</a:t>
            </a:r>
            <a:endParaRPr lang="es-ES" dirty="0">
              <a:solidFill>
                <a:prstClr val="black"/>
              </a:solidFill>
              <a:latin typeface="Montserrat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84F64C57-EF58-2A7A-D90E-4345DA61FA01}"/>
              </a:ext>
            </a:extLst>
          </p:cNvPr>
          <p:cNvSpPr txBox="1"/>
          <p:nvPr/>
        </p:nvSpPr>
        <p:spPr>
          <a:xfrm>
            <a:off x="3392671" y="4121003"/>
            <a:ext cx="5847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Insert</a:t>
            </a:r>
            <a:r>
              <a:rPr lang="es-ES" sz="2000" b="1" dirty="0">
                <a:solidFill>
                  <a:prstClr val="white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name</a:t>
            </a:r>
            <a:r>
              <a:rPr lang="es-ES" sz="2000" b="1" dirty="0">
                <a:solidFill>
                  <a:prstClr val="white"/>
                </a:solidFill>
                <a:latin typeface="Montserrat" pitchFamily="2" charset="77"/>
              </a:rPr>
              <a:t> of </a:t>
            </a:r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the</a:t>
            </a:r>
            <a:r>
              <a:rPr lang="es-ES" sz="2000" b="1" dirty="0">
                <a:solidFill>
                  <a:prstClr val="white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Forum</a:t>
            </a:r>
            <a:r>
              <a:rPr lang="es-ES" sz="2000" b="1" dirty="0">
                <a:solidFill>
                  <a:prstClr val="white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latin typeface="Montserrat" pitchFamily="2" charset="77"/>
              </a:rPr>
              <a:t>session</a:t>
            </a:r>
            <a:endParaRPr lang="es-ES" sz="2000" b="1" dirty="0">
              <a:solidFill>
                <a:prstClr val="white"/>
              </a:solidFill>
              <a:latin typeface="Montserrat" pitchFamily="2" charset="77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82823" b="26484"/>
          <a:stretch/>
        </p:blipFill>
        <p:spPr>
          <a:xfrm>
            <a:off x="527907" y="2917830"/>
            <a:ext cx="1624743" cy="9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06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55CDC94-D18C-ACC1-0526-984E756C8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0694"/>
            <a:ext cx="10515600" cy="3173068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CAAA1767-4CDB-58E4-03AD-52E44D8A2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4238"/>
            <a:ext cx="10515600" cy="1325563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xmlns="" id="{955CDC94-D18C-ACC1-0526-984E756C8F23}"/>
              </a:ext>
            </a:extLst>
          </p:cNvPr>
          <p:cNvSpPr txBox="1">
            <a:spLocks/>
          </p:cNvSpPr>
          <p:nvPr/>
        </p:nvSpPr>
        <p:spPr>
          <a:xfrm>
            <a:off x="990600" y="2783094"/>
            <a:ext cx="10515600" cy="3173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>
              <a:solidFill>
                <a:prstClr val="black"/>
              </a:solidFill>
            </a:endParaRPr>
          </a:p>
          <a:p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2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740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2817</TotalTime>
  <Words>16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Tema de Office 2013 - 2022</vt:lpstr>
      <vt:lpstr>1_Tema de Office 2013 - 2022</vt:lpstr>
      <vt:lpstr>2_Tema de Office 2013 - 2022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8</cp:revision>
  <dcterms:created xsi:type="dcterms:W3CDTF">2025-06-04T11:07:06Z</dcterms:created>
  <dcterms:modified xsi:type="dcterms:W3CDTF">2025-07-03T11:34:37Z</dcterms:modified>
</cp:coreProperties>
</file>